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2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68BF-C5AA-40E0-B1AE-7DA6C86FE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D6988-3F1F-439C-A4B3-8779AD54C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B56D-AACD-4834-A1E1-F6BEF8E2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D37E-6227-43B9-B667-A9074ED8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FA4BC-AC7E-4C8D-89C8-80306453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7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D90B-94B2-4669-8173-4F92788A3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2CE86-8ADC-4A1A-8FBA-26645A32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3E8DD-2241-4248-A59C-F5AD8769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C367-A4CF-4F34-915F-9BBF175D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23988-EBEE-43E7-B1B3-57F77035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6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B2090-AE8D-49D0-81A2-A6CE48625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B4F38-1142-4BD8-A038-377371340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AF5A9-05EA-4C1F-BB9E-2F60BBE1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12654-33C6-4E68-9744-2315D290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5173C-73A2-443F-A158-3A0A7AB5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6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C135-5AFD-4D58-ACDB-A3A60695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8613-7060-47A4-A6F9-619B315A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CC5A9-4E58-46E6-8D8B-7AE076E0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0D169-09B0-453D-BF0D-54313A72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16C25-91BE-4FA8-A7A3-C302320F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1B32-023F-4848-8992-A2BB41E5C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9DD08-D87F-460C-94FA-11F11E42E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89E02-9AC7-4CA7-BCC7-CA2E3686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B09E5-6EB5-4917-A0DB-DD2D481D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DB2F8-468D-4450-AC89-2B6C3C2B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6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D139-1243-46AF-8040-03BF71B3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56AD-063A-4336-8553-13F208DB9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C0035-F7BE-4995-B30A-72A76E39B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BBD30-034C-4FEE-A4F0-C1316D3D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BA321-EB58-43EE-A513-8C619798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6721F-8020-4F57-B40A-8DF46AA83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4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616A6-C8E5-4CB8-8379-21E3E21C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DE7C3-FC9D-4755-9A00-920761EAA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D7D95-0EFC-4582-AF02-BA69CF381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EB887B-AD19-40B9-83D6-96D877565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E8BF1-6128-4595-94AF-55CB1BBE2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B13B7-6147-4320-AE52-B6912472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7F260-8353-4010-BE4F-6292520A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619633-07C2-4829-87C8-5112989B4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5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4E2D-A5EC-4A12-B0BA-9117CB19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3F5E70-F361-43C7-B9D5-F6D2BEAB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EA79F-C788-489C-8729-5BABD26F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4650A-68E3-4571-A70F-AD4EBA1E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8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08016-3FCC-4603-BB2D-B5CCCB9D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29C73-4C77-49B5-AD75-BF700F3A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0C5B0-FFAB-49AC-9071-CDB36813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8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9390-1DDF-4734-9A1E-30C0750E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1B1AB-9E27-4334-9DE2-EB8622C12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9994B-2265-4748-8B88-8BDC306B6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D78EA-A967-4DF8-B934-9B17E082D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684EC-DB9F-4D9C-986F-79B611A7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C72C3-790F-450D-A2C9-F5573C3F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1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1CF45-CCEB-40A1-B00A-EFA35E671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2F97EC-39D7-4F0E-AFAD-2E6F72392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786B4-ABDC-44B9-B4CB-342BA1195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ACAD1-A7BE-4C8D-AF1B-1594DABD5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5F64C-844E-48AF-B75C-0313B0DE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26442-944C-4FD5-9C8C-23CF8055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7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179C0-6CF8-4B8C-9B9E-D246B20F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491C1-30D8-4E04-B356-5B778EC5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2985B-ECC7-4CA2-9F9A-D8F27A510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9DE19-49EE-4434-8BF5-D2115EF5554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70728-919F-46C1-BFB6-2175F31CF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D9D30-D423-450B-81B0-1E90A1F88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1FAC-80FE-459A-ABE5-6FDEE3B07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B3FA9A-E5AD-44E4-8ED1-9C7BEF9F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926F88-CAD5-4F12-8982-848E5295F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UNIT 6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sym typeface="Wingdings" panose="05000000000000000000" pitchFamily="2" charset="2"/>
              </a:rPr>
              <a:t>(Cont.)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308688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8A7273-46FD-447C-B30E-8F7803557628}"/>
              </a:ext>
            </a:extLst>
          </p:cNvPr>
          <p:cNvSpPr txBox="1"/>
          <p:nvPr/>
        </p:nvSpPr>
        <p:spPr>
          <a:xfrm>
            <a:off x="208722" y="700569"/>
            <a:ext cx="1219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I.MULTIPLE CHOICE: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1.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Stop …………and start ………… 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argue- work	B. argues-works	C. arguing- working		D. arguing-work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I like ……carefully about things before making a decision. 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thinking			B. doing			C. going	D. acting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She is proud of ………………… a member of the Y and Y.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to be			B. is			C. are			D. being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The boys enjoy ……………………… trees in the school garden after school.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watering			B. to water		C. watered		D. waters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Don’t forget ……………the door before going to bed.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to lock			B. locking		C. to unlock		D. unlocking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Does your jacket need……………..?.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wash			B. to wash		C. to washing		D. washing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	No. But you need…………………it.</a:t>
            </a:r>
          </a:p>
          <a:p>
            <a:pPr>
              <a:tabLst>
                <a:tab pos="357188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iron			B. to iron		C. ironing		</a:t>
            </a:r>
            <a:r>
              <a:rPr lang="en-US" sz="2400" dirty="0">
                <a:solidFill>
                  <a:srgbClr val="0070C0"/>
                </a:solidFill>
              </a:rPr>
              <a:t>D. to ironing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0463521-B1E1-4C27-8215-69773C355250}"/>
              </a:ext>
            </a:extLst>
          </p:cNvPr>
          <p:cNvSpPr/>
          <p:nvPr/>
        </p:nvSpPr>
        <p:spPr>
          <a:xfrm>
            <a:off x="5668617" y="1420154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03B0929-90F4-4479-8EF6-D42687BE77C8}"/>
              </a:ext>
            </a:extLst>
          </p:cNvPr>
          <p:cNvSpPr/>
          <p:nvPr/>
        </p:nvSpPr>
        <p:spPr>
          <a:xfrm>
            <a:off x="540026" y="2140226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A23635-0D2F-4BF8-8EA7-5E0ABD66CE47}"/>
              </a:ext>
            </a:extLst>
          </p:cNvPr>
          <p:cNvSpPr/>
          <p:nvPr/>
        </p:nvSpPr>
        <p:spPr>
          <a:xfrm>
            <a:off x="9366719" y="2892287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2DFC5F-986C-41D3-B982-44C755D46D83}"/>
              </a:ext>
            </a:extLst>
          </p:cNvPr>
          <p:cNvSpPr/>
          <p:nvPr/>
        </p:nvSpPr>
        <p:spPr>
          <a:xfrm>
            <a:off x="540026" y="3579883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E829EDC-2FD5-402E-86EB-41F2100534A5}"/>
              </a:ext>
            </a:extLst>
          </p:cNvPr>
          <p:cNvSpPr/>
          <p:nvPr/>
        </p:nvSpPr>
        <p:spPr>
          <a:xfrm>
            <a:off x="532485" y="4419668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71F11B8-71D5-4732-8647-CF94957870C0}"/>
              </a:ext>
            </a:extLst>
          </p:cNvPr>
          <p:cNvSpPr/>
          <p:nvPr/>
        </p:nvSpPr>
        <p:spPr>
          <a:xfrm>
            <a:off x="9366718" y="5084005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123204-01F2-4736-8C90-269B1FA0F04B}"/>
              </a:ext>
            </a:extLst>
          </p:cNvPr>
          <p:cNvSpPr/>
          <p:nvPr/>
        </p:nvSpPr>
        <p:spPr>
          <a:xfrm>
            <a:off x="3765671" y="5790371"/>
            <a:ext cx="427383" cy="5367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7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5347E7D-C132-4807-815B-4659C728C13E}"/>
              </a:ext>
            </a:extLst>
          </p:cNvPr>
          <p:cNvSpPr txBox="1"/>
          <p:nvPr/>
        </p:nvSpPr>
        <p:spPr>
          <a:xfrm>
            <a:off x="79513" y="535494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57188"/>
            <a:r>
              <a:rPr lang="en-US" sz="2400" dirty="0">
                <a:solidFill>
                  <a:srgbClr val="0070C0"/>
                </a:solidFill>
              </a:rPr>
              <a:t>8.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Wait here until I……………you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call		B. will call   C. called	D. am going to call 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	Please take this form to your teacher and ask her …………….. it.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sign					B. signs				C. to sign				D. signing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	Ho Chi Minh Communist Youth Union is an …………………….. for Vietnamese youth.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organization		B. citizenship		C. campaign			D. movement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	She participates ……………………….. our Fishing Group.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into    		          B. at     	           	C. on    		 			D. in	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   Suddenly everybody stopped………….. There was silence.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talk 				B. to talk			C. talking			D. for talking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	We received 400……………….for the job.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hobbies		B. applications		C. activities			D. favors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	………… is an organization for Vietnamese youth from 16 to 30 years of age.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Young Pioneer Club					B. WHO			C. Y&amp;Y Green Group		D. Youth Union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77C53B1-9149-4A16-B96F-3D5FFFD7CD13}"/>
              </a:ext>
            </a:extLst>
          </p:cNvPr>
          <p:cNvSpPr/>
          <p:nvPr/>
        </p:nvSpPr>
        <p:spPr>
          <a:xfrm>
            <a:off x="437322" y="904461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C03CDCB-ADAD-4526-B79F-CAA823998BA4}"/>
              </a:ext>
            </a:extLst>
          </p:cNvPr>
          <p:cNvSpPr/>
          <p:nvPr/>
        </p:nvSpPr>
        <p:spPr>
          <a:xfrm>
            <a:off x="5092148" y="1683026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1224D48-EAF6-4EC9-AF26-C816FC7DCCB3}"/>
              </a:ext>
            </a:extLst>
          </p:cNvPr>
          <p:cNvSpPr/>
          <p:nvPr/>
        </p:nvSpPr>
        <p:spPr>
          <a:xfrm>
            <a:off x="437322" y="2381431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83C1CD-E15E-4A58-832E-A7EE6722867E}"/>
              </a:ext>
            </a:extLst>
          </p:cNvPr>
          <p:cNvSpPr/>
          <p:nvPr/>
        </p:nvSpPr>
        <p:spPr>
          <a:xfrm>
            <a:off x="7588527" y="3103388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E10BB15-6265-424D-AE97-0458319CBA33}"/>
              </a:ext>
            </a:extLst>
          </p:cNvPr>
          <p:cNvSpPr/>
          <p:nvPr/>
        </p:nvSpPr>
        <p:spPr>
          <a:xfrm>
            <a:off x="4704522" y="3810194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A4A610-BC2E-4A9B-9E3D-D1DE62EEC4D3}"/>
              </a:ext>
            </a:extLst>
          </p:cNvPr>
          <p:cNvSpPr/>
          <p:nvPr/>
        </p:nvSpPr>
        <p:spPr>
          <a:xfrm>
            <a:off x="2184673" y="4565362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3B5FB2-34B8-4D1E-B1E9-27760D18BC4A}"/>
              </a:ext>
            </a:extLst>
          </p:cNvPr>
          <p:cNvSpPr/>
          <p:nvPr/>
        </p:nvSpPr>
        <p:spPr>
          <a:xfrm>
            <a:off x="10121520" y="5271337"/>
            <a:ext cx="387626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6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78390-99DE-4B36-B7C4-60B079B10470}"/>
              </a:ext>
            </a:extLst>
          </p:cNvPr>
          <p:cNvSpPr txBox="1"/>
          <p:nvPr/>
        </p:nvSpPr>
        <p:spPr>
          <a:xfrm>
            <a:off x="0" y="220897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You need to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enroll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the end of August.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encourage 		B. register		C. join		D. participate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	Skateboarding is the favorite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pastime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many teenagers.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hobby		B. favor		C. subject		D. habit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	All students should take part in ……………………. programs to save natural resources.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helping			B. recycling		C. working		D. doing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	The …………………is people who cannot see.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blind		B. deaf		C. mute		D. poor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Two years………………, an American businessman got lost in London.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lately		B. late		C. latter		D. later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	She gave me a form and told me to………………</a:t>
            </a:r>
          </a:p>
          <a:p>
            <a:pPr>
              <a:tabLst>
                <a:tab pos="447675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fill it		B. fill out it		C. fill it out 		D. fill in it	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540BA5-1724-4CCC-8E32-B62DF5D99DB9}"/>
              </a:ext>
            </a:extLst>
          </p:cNvPr>
          <p:cNvSpPr/>
          <p:nvPr/>
        </p:nvSpPr>
        <p:spPr>
          <a:xfrm>
            <a:off x="3627783" y="596348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C47C9D-97D6-4C3B-BB25-509FEDCD29A7}"/>
              </a:ext>
            </a:extLst>
          </p:cNvPr>
          <p:cNvSpPr/>
          <p:nvPr/>
        </p:nvSpPr>
        <p:spPr>
          <a:xfrm>
            <a:off x="420757" y="1364974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D76C8F4-4C00-4C79-8F8F-60DB6C170918}"/>
              </a:ext>
            </a:extLst>
          </p:cNvPr>
          <p:cNvSpPr/>
          <p:nvPr/>
        </p:nvSpPr>
        <p:spPr>
          <a:xfrm>
            <a:off x="420757" y="2831462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B90E4F0-DE7F-4D40-ADE8-1315683AF6CD}"/>
              </a:ext>
            </a:extLst>
          </p:cNvPr>
          <p:cNvSpPr/>
          <p:nvPr/>
        </p:nvSpPr>
        <p:spPr>
          <a:xfrm>
            <a:off x="3627782" y="2035793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ED2733-505F-49C0-A5D8-317F82C939CF}"/>
              </a:ext>
            </a:extLst>
          </p:cNvPr>
          <p:cNvSpPr/>
          <p:nvPr/>
        </p:nvSpPr>
        <p:spPr>
          <a:xfrm>
            <a:off x="7281494" y="3551398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8B624B9-9F5E-4939-8582-57B491D10F5E}"/>
              </a:ext>
            </a:extLst>
          </p:cNvPr>
          <p:cNvSpPr/>
          <p:nvPr/>
        </p:nvSpPr>
        <p:spPr>
          <a:xfrm>
            <a:off x="5431673" y="4297951"/>
            <a:ext cx="467139" cy="447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832C4A-A06D-4864-838A-9AFD5C41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74"/>
            <a:ext cx="12192000" cy="6788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CFD97B-A428-4842-B868-2D13F249629C}"/>
              </a:ext>
            </a:extLst>
          </p:cNvPr>
          <p:cNvSpPr txBox="1"/>
          <p:nvPr/>
        </p:nvSpPr>
        <p:spPr>
          <a:xfrm>
            <a:off x="0" y="774895"/>
            <a:ext cx="1219200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57188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	WRITE: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I learn English so that I can communicate with foreigners.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I learn English so as ……………………………………………………………………………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They are good teachers at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They teach …………. ……………………………………………………………………………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He is actively participates in outdoor activities.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He is……………………………………………………………………………..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Nam enjoys listening pop music.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Nam is …… ………………………………………………………………………………..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The film’s ending is dramatic.</a:t>
            </a:r>
          </a:p>
          <a:p>
            <a:pPr defTabSz="357188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The film……………………………………………………………………………………..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486625-CF1B-4C69-BD4B-0A67036C3C36}"/>
              </a:ext>
            </a:extLst>
          </p:cNvPr>
          <p:cNvSpPr txBox="1"/>
          <p:nvPr/>
        </p:nvSpPr>
        <p:spPr>
          <a:xfrm>
            <a:off x="3135709" y="1421730"/>
            <a:ext cx="6147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 with foreigners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7B5592-44D2-4D57-9B6D-658AB0FEDE35}"/>
              </a:ext>
            </a:extLst>
          </p:cNvPr>
          <p:cNvSpPr txBox="1"/>
          <p:nvPr/>
        </p:nvSpPr>
        <p:spPr>
          <a:xfrm>
            <a:off x="1874925" y="2181820"/>
            <a:ext cx="6147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Maths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well.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ED1B08-6D8C-4EF2-8902-A1250E39FC00}"/>
              </a:ext>
            </a:extLst>
          </p:cNvPr>
          <p:cNvSpPr txBox="1"/>
          <p:nvPr/>
        </p:nvSpPr>
        <p:spPr>
          <a:xfrm>
            <a:off x="1176614" y="2941910"/>
            <a:ext cx="70845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tabLst>
                <a:tab pos="228600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 active participant in outdoor activities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4C0335-A9B2-4856-A937-BDC07054C553}"/>
              </a:ext>
            </a:extLst>
          </p:cNvPr>
          <p:cNvSpPr txBox="1"/>
          <p:nvPr/>
        </p:nvSpPr>
        <p:spPr>
          <a:xfrm>
            <a:off x="1374084" y="3675822"/>
            <a:ext cx="8505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interested in / fond of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keen on listening pop music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1394FA-05B3-4F6A-B70B-AFC59236CA56}"/>
              </a:ext>
            </a:extLst>
          </p:cNvPr>
          <p:cNvSpPr txBox="1"/>
          <p:nvPr/>
        </p:nvSpPr>
        <p:spPr>
          <a:xfrm>
            <a:off x="1651581" y="4381143"/>
            <a:ext cx="3764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ends dramatically.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3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B3FA9A-E5AD-44E4-8ED1-9C7BEF9F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926F88-CAD5-4F12-8982-848E5295F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HOMEWORK</a:t>
            </a:r>
            <a:b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</a:br>
            <a:r>
              <a:rPr lang="en-US" dirty="0">
                <a:solidFill>
                  <a:srgbClr val="00B050"/>
                </a:solidFill>
                <a:latin typeface="Algerian" panose="04020705040A02060702" pitchFamily="82" charset="0"/>
              </a:rPr>
              <a:t>  </a:t>
            </a: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the vocabulary and grammar</a:t>
            </a:r>
            <a:b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7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1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826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Times New Roman</vt:lpstr>
      <vt:lpstr>Office Theme</vt:lpstr>
      <vt:lpstr>UNIT 6 (Cont.) EXERCISES</vt:lpstr>
      <vt:lpstr>PowerPoint Presentation</vt:lpstr>
      <vt:lpstr>PowerPoint Presentation</vt:lpstr>
      <vt:lpstr>PowerPoint Presentation</vt:lpstr>
      <vt:lpstr>PowerPoint Presentation</vt:lpstr>
      <vt:lpstr>HOMEWORK   Review the vocabulary and grammar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minhhang1527@gmail.com</dc:creator>
  <cp:lastModifiedBy>Nghi Trần</cp:lastModifiedBy>
  <cp:revision>20</cp:revision>
  <dcterms:created xsi:type="dcterms:W3CDTF">2021-11-09T09:06:07Z</dcterms:created>
  <dcterms:modified xsi:type="dcterms:W3CDTF">2021-11-28T05:54:58Z</dcterms:modified>
</cp:coreProperties>
</file>